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6113" cy="43200638"/>
  <p:notesSz cx="6858000" cy="9144000"/>
  <p:defaultTextStyle>
    <a:defPPr>
      <a:defRPr lang="en-US"/>
    </a:defPPr>
    <a:lvl1pPr marL="0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07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614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2920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227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534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5841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147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4454" algn="l" defTabSz="3628614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239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709" y="7070108"/>
            <a:ext cx="27536696" cy="6592104"/>
          </a:xfrm>
        </p:spPr>
        <p:txBody>
          <a:bodyPr anchor="b"/>
          <a:lstStyle>
            <a:lvl1pPr algn="ctr">
              <a:defRPr sz="21257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9710" y="14899342"/>
            <a:ext cx="27536695" cy="19458277"/>
          </a:xfrm>
        </p:spPr>
        <p:txBody>
          <a:bodyPr/>
          <a:lstStyle>
            <a:lvl1pPr marL="0" indent="0" algn="ctr">
              <a:buNone/>
              <a:defRPr sz="8503"/>
            </a:lvl1pPr>
            <a:lvl2pPr marL="1619814" indent="0" algn="ctr">
              <a:buNone/>
              <a:defRPr sz="7086"/>
            </a:lvl2pPr>
            <a:lvl3pPr marL="3239628" indent="0" algn="ctr">
              <a:buNone/>
              <a:defRPr sz="6377"/>
            </a:lvl3pPr>
            <a:lvl4pPr marL="4859442" indent="0" algn="ctr">
              <a:buNone/>
              <a:defRPr sz="5669"/>
            </a:lvl4pPr>
            <a:lvl5pPr marL="6479256" indent="0" algn="ctr">
              <a:buNone/>
              <a:defRPr sz="5669"/>
            </a:lvl5pPr>
            <a:lvl6pPr marL="8099069" indent="0" algn="ctr">
              <a:buNone/>
              <a:defRPr sz="5669"/>
            </a:lvl6pPr>
            <a:lvl7pPr marL="9718883" indent="0" algn="ctr">
              <a:buNone/>
              <a:defRPr sz="5669"/>
            </a:lvl7pPr>
            <a:lvl8pPr marL="11338697" indent="0" algn="ctr">
              <a:buNone/>
              <a:defRPr sz="5669"/>
            </a:lvl8pPr>
            <a:lvl9pPr marL="12958511" indent="0" algn="ctr">
              <a:buNone/>
              <a:defRPr sz="566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6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03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3470" y="2300034"/>
            <a:ext cx="6985412" cy="366105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235" y="2300034"/>
            <a:ext cx="20551284" cy="3661054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49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98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362" y="10770172"/>
            <a:ext cx="27941647" cy="17970262"/>
          </a:xfrm>
        </p:spPr>
        <p:txBody>
          <a:bodyPr anchor="b"/>
          <a:lstStyle>
            <a:lvl1pPr>
              <a:defRPr sz="2125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362" y="28910440"/>
            <a:ext cx="27941647" cy="9450136"/>
          </a:xfrm>
        </p:spPr>
        <p:txBody>
          <a:bodyPr/>
          <a:lstStyle>
            <a:lvl1pPr marL="0" indent="0">
              <a:buNone/>
              <a:defRPr sz="8503">
                <a:solidFill>
                  <a:schemeClr val="tx1"/>
                </a:solidFill>
              </a:defRPr>
            </a:lvl1pPr>
            <a:lvl2pPr marL="1619814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628" indent="0">
              <a:buNone/>
              <a:defRPr sz="6377">
                <a:solidFill>
                  <a:schemeClr val="tx1">
                    <a:tint val="75000"/>
                  </a:schemeClr>
                </a:solidFill>
              </a:defRPr>
            </a:lvl3pPr>
            <a:lvl4pPr marL="485944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25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069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888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86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8511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0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233" y="11500170"/>
            <a:ext cx="13768348" cy="274104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0532" y="11500170"/>
            <a:ext cx="13768348" cy="2741040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4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453" y="2300044"/>
            <a:ext cx="27941647" cy="8350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456" y="10590160"/>
            <a:ext cx="13705072" cy="5190073"/>
          </a:xfrm>
        </p:spPr>
        <p:txBody>
          <a:bodyPr anchor="b"/>
          <a:lstStyle>
            <a:lvl1pPr marL="0" indent="0">
              <a:buNone/>
              <a:defRPr sz="8503" b="1"/>
            </a:lvl1pPr>
            <a:lvl2pPr marL="1619814" indent="0">
              <a:buNone/>
              <a:defRPr sz="7086" b="1"/>
            </a:lvl2pPr>
            <a:lvl3pPr marL="3239628" indent="0">
              <a:buNone/>
              <a:defRPr sz="6377" b="1"/>
            </a:lvl3pPr>
            <a:lvl4pPr marL="4859442" indent="0">
              <a:buNone/>
              <a:defRPr sz="5669" b="1"/>
            </a:lvl4pPr>
            <a:lvl5pPr marL="6479256" indent="0">
              <a:buNone/>
              <a:defRPr sz="5669" b="1"/>
            </a:lvl5pPr>
            <a:lvl6pPr marL="8099069" indent="0">
              <a:buNone/>
              <a:defRPr sz="5669" b="1"/>
            </a:lvl6pPr>
            <a:lvl7pPr marL="9718883" indent="0">
              <a:buNone/>
              <a:defRPr sz="5669" b="1"/>
            </a:lvl7pPr>
            <a:lvl8pPr marL="11338697" indent="0">
              <a:buNone/>
              <a:defRPr sz="5669" b="1"/>
            </a:lvl8pPr>
            <a:lvl9pPr marL="12958511" indent="0">
              <a:buNone/>
              <a:defRPr sz="5669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456" y="15780233"/>
            <a:ext cx="13705072" cy="232103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0534" y="10590160"/>
            <a:ext cx="13772568" cy="5190073"/>
          </a:xfrm>
        </p:spPr>
        <p:txBody>
          <a:bodyPr anchor="b"/>
          <a:lstStyle>
            <a:lvl1pPr marL="0" indent="0">
              <a:buNone/>
              <a:defRPr sz="8503" b="1"/>
            </a:lvl1pPr>
            <a:lvl2pPr marL="1619814" indent="0">
              <a:buNone/>
              <a:defRPr sz="7086" b="1"/>
            </a:lvl2pPr>
            <a:lvl3pPr marL="3239628" indent="0">
              <a:buNone/>
              <a:defRPr sz="6377" b="1"/>
            </a:lvl3pPr>
            <a:lvl4pPr marL="4859442" indent="0">
              <a:buNone/>
              <a:defRPr sz="5669" b="1"/>
            </a:lvl4pPr>
            <a:lvl5pPr marL="6479256" indent="0">
              <a:buNone/>
              <a:defRPr sz="5669" b="1"/>
            </a:lvl5pPr>
            <a:lvl6pPr marL="8099069" indent="0">
              <a:buNone/>
              <a:defRPr sz="5669" b="1"/>
            </a:lvl6pPr>
            <a:lvl7pPr marL="9718883" indent="0">
              <a:buNone/>
              <a:defRPr sz="5669" b="1"/>
            </a:lvl7pPr>
            <a:lvl8pPr marL="11338697" indent="0">
              <a:buNone/>
              <a:defRPr sz="5669" b="1"/>
            </a:lvl8pPr>
            <a:lvl9pPr marL="12958511" indent="0">
              <a:buNone/>
              <a:defRPr sz="5669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0534" y="15780233"/>
            <a:ext cx="13772568" cy="2321034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85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858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252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452" y="2880042"/>
            <a:ext cx="10448590" cy="10080149"/>
          </a:xfrm>
        </p:spPr>
        <p:txBody>
          <a:bodyPr anchor="b"/>
          <a:lstStyle>
            <a:lvl1pPr>
              <a:defRPr sz="113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2568" y="6220102"/>
            <a:ext cx="16400532" cy="30700453"/>
          </a:xfrm>
        </p:spPr>
        <p:txBody>
          <a:bodyPr/>
          <a:lstStyle>
            <a:lvl1pPr>
              <a:defRPr sz="11337"/>
            </a:lvl1pPr>
            <a:lvl2pPr>
              <a:defRPr sz="9920"/>
            </a:lvl2pPr>
            <a:lvl3pPr>
              <a:defRPr sz="8503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452" y="12960191"/>
            <a:ext cx="10448590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814" indent="0">
              <a:buNone/>
              <a:defRPr sz="4960"/>
            </a:lvl2pPr>
            <a:lvl3pPr marL="3239628" indent="0">
              <a:buNone/>
              <a:defRPr sz="4251"/>
            </a:lvl3pPr>
            <a:lvl4pPr marL="4859442" indent="0">
              <a:buNone/>
              <a:defRPr sz="3543"/>
            </a:lvl4pPr>
            <a:lvl5pPr marL="6479256" indent="0">
              <a:buNone/>
              <a:defRPr sz="3543"/>
            </a:lvl5pPr>
            <a:lvl6pPr marL="8099069" indent="0">
              <a:buNone/>
              <a:defRPr sz="3543"/>
            </a:lvl6pPr>
            <a:lvl7pPr marL="9718883" indent="0">
              <a:buNone/>
              <a:defRPr sz="3543"/>
            </a:lvl7pPr>
            <a:lvl8pPr marL="11338697" indent="0">
              <a:buNone/>
              <a:defRPr sz="3543"/>
            </a:lvl8pPr>
            <a:lvl9pPr marL="12958511" indent="0">
              <a:buNone/>
              <a:defRPr sz="354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323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452" y="2880042"/>
            <a:ext cx="10448590" cy="10080149"/>
          </a:xfrm>
        </p:spPr>
        <p:txBody>
          <a:bodyPr anchor="b"/>
          <a:lstStyle>
            <a:lvl1pPr>
              <a:defRPr sz="1133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2568" y="6220102"/>
            <a:ext cx="16400532" cy="30700453"/>
          </a:xfrm>
        </p:spPr>
        <p:txBody>
          <a:bodyPr anchor="t"/>
          <a:lstStyle>
            <a:lvl1pPr marL="0" indent="0">
              <a:buNone/>
              <a:defRPr sz="11337"/>
            </a:lvl1pPr>
            <a:lvl2pPr marL="1619814" indent="0">
              <a:buNone/>
              <a:defRPr sz="9920"/>
            </a:lvl2pPr>
            <a:lvl3pPr marL="3239628" indent="0">
              <a:buNone/>
              <a:defRPr sz="8503"/>
            </a:lvl3pPr>
            <a:lvl4pPr marL="4859442" indent="0">
              <a:buNone/>
              <a:defRPr sz="7086"/>
            </a:lvl4pPr>
            <a:lvl5pPr marL="6479256" indent="0">
              <a:buNone/>
              <a:defRPr sz="7086"/>
            </a:lvl5pPr>
            <a:lvl6pPr marL="8099069" indent="0">
              <a:buNone/>
              <a:defRPr sz="7086"/>
            </a:lvl6pPr>
            <a:lvl7pPr marL="9718883" indent="0">
              <a:buNone/>
              <a:defRPr sz="7086"/>
            </a:lvl7pPr>
            <a:lvl8pPr marL="11338697" indent="0">
              <a:buNone/>
              <a:defRPr sz="7086"/>
            </a:lvl8pPr>
            <a:lvl9pPr marL="12958511" indent="0">
              <a:buNone/>
              <a:defRPr sz="708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452" y="12960191"/>
            <a:ext cx="10448590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814" indent="0">
              <a:buNone/>
              <a:defRPr sz="4960"/>
            </a:lvl2pPr>
            <a:lvl3pPr marL="3239628" indent="0">
              <a:buNone/>
              <a:defRPr sz="4251"/>
            </a:lvl3pPr>
            <a:lvl4pPr marL="4859442" indent="0">
              <a:buNone/>
              <a:defRPr sz="3543"/>
            </a:lvl4pPr>
            <a:lvl5pPr marL="6479256" indent="0">
              <a:buNone/>
              <a:defRPr sz="3543"/>
            </a:lvl5pPr>
            <a:lvl6pPr marL="8099069" indent="0">
              <a:buNone/>
              <a:defRPr sz="3543"/>
            </a:lvl6pPr>
            <a:lvl7pPr marL="9718883" indent="0">
              <a:buNone/>
              <a:defRPr sz="3543"/>
            </a:lvl7pPr>
            <a:lvl8pPr marL="11338697" indent="0">
              <a:buNone/>
              <a:defRPr sz="3543"/>
            </a:lvl8pPr>
            <a:lvl9pPr marL="12958511" indent="0">
              <a:buNone/>
              <a:defRPr sz="3543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8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233" y="2300044"/>
            <a:ext cx="2794164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233" y="11500170"/>
            <a:ext cx="2794164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233" y="40040601"/>
            <a:ext cx="728912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6CF3DF-5B38-4367-8264-BD10D20E4AD9}" type="datetimeFigureOut">
              <a:rPr lang="en-US" smtClean="0"/>
              <a:t>2/10/2023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1213" y="40040601"/>
            <a:ext cx="10933688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79755" y="40040601"/>
            <a:ext cx="728912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4550E-59C7-4F06-A818-2750BBA873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158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628" rtl="0" eaLnBrk="1" latinLnBrk="0" hangingPunct="1">
        <a:lnSpc>
          <a:spcPct val="90000"/>
        </a:lnSpc>
        <a:spcBef>
          <a:spcPct val="0"/>
        </a:spcBef>
        <a:buNone/>
        <a:defRPr sz="155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07" indent="-809907" algn="l" defTabSz="3239628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0" kern="1200">
          <a:solidFill>
            <a:schemeClr val="tx1"/>
          </a:solidFill>
          <a:latin typeface="+mn-lt"/>
          <a:ea typeface="+mn-ea"/>
          <a:cs typeface="+mn-cs"/>
        </a:defRPr>
      </a:lvl1pPr>
      <a:lvl2pPr marL="2429721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8503" kern="1200">
          <a:solidFill>
            <a:schemeClr val="tx1"/>
          </a:solidFill>
          <a:latin typeface="+mn-lt"/>
          <a:ea typeface="+mn-ea"/>
          <a:cs typeface="+mn-cs"/>
        </a:defRPr>
      </a:lvl2pPr>
      <a:lvl3pPr marL="4049535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349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4pPr>
      <a:lvl5pPr marL="7289162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5pPr>
      <a:lvl6pPr marL="8908976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6pPr>
      <a:lvl7pPr marL="10528790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7pPr>
      <a:lvl8pPr marL="12148604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8pPr>
      <a:lvl9pPr marL="13768418" indent="-809907" algn="l" defTabSz="3239628" rtl="0" eaLnBrk="1" latinLnBrk="0" hangingPunct="1">
        <a:lnSpc>
          <a:spcPct val="90000"/>
        </a:lnSpc>
        <a:spcBef>
          <a:spcPts val="1771"/>
        </a:spcBef>
        <a:buFont typeface="Arial" panose="020B0604020202020204" pitchFamily="34" charset="0"/>
        <a:buChar char="•"/>
        <a:defRPr sz="637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1pPr>
      <a:lvl2pPr marL="1619814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2pPr>
      <a:lvl3pPr marL="3239628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3pPr>
      <a:lvl4pPr marL="4859442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4pPr>
      <a:lvl5pPr marL="6479256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5pPr>
      <a:lvl6pPr marL="8099069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6pPr>
      <a:lvl7pPr marL="9718883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7pPr>
      <a:lvl8pPr marL="11338697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8pPr>
      <a:lvl9pPr marL="12958511" algn="l" defTabSz="3239628" rtl="0" eaLnBrk="1" latinLnBrk="0" hangingPunct="1">
        <a:defRPr sz="637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98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PK</dc:creator>
  <cp:lastModifiedBy>PK</cp:lastModifiedBy>
  <cp:revision>1</cp:revision>
  <dcterms:created xsi:type="dcterms:W3CDTF">2023-02-10T02:36:19Z</dcterms:created>
  <dcterms:modified xsi:type="dcterms:W3CDTF">2023-02-10T02:37:20Z</dcterms:modified>
</cp:coreProperties>
</file>