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32399288" cy="442801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7" d="100"/>
          <a:sy n="17" d="100"/>
        </p:scale>
        <p:origin x="2214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246776"/>
            <a:ext cx="27539395" cy="15416048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3257326"/>
            <a:ext cx="24299466" cy="10690780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5B6BA-3F87-4BCE-83CB-8D4478F4857E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E03E4-8EFA-4AC3-9158-D52213931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904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5B6BA-3F87-4BCE-83CB-8D4478F4857E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E03E4-8EFA-4AC3-9158-D52213931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823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57507"/>
            <a:ext cx="6986096" cy="3752537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57507"/>
            <a:ext cx="20553298" cy="3752537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5B6BA-3F87-4BCE-83CB-8D4478F4857E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E03E4-8EFA-4AC3-9158-D52213931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052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5B6BA-3F87-4BCE-83CB-8D4478F4857E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E03E4-8EFA-4AC3-9158-D52213931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457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1039297"/>
            <a:ext cx="27944386" cy="18419304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9632855"/>
            <a:ext cx="27944386" cy="9686277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5B6BA-3F87-4BCE-83CB-8D4478F4857E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E03E4-8EFA-4AC3-9158-D52213931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188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787537"/>
            <a:ext cx="13769697" cy="280953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787537"/>
            <a:ext cx="13769697" cy="280953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5B6BA-3F87-4BCE-83CB-8D4478F4857E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E03E4-8EFA-4AC3-9158-D52213931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307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57517"/>
            <a:ext cx="27944386" cy="85587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854787"/>
            <a:ext cx="13706415" cy="531976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6174551"/>
            <a:ext cx="13706415" cy="2379032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854787"/>
            <a:ext cx="13773917" cy="531976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6174551"/>
            <a:ext cx="13773917" cy="2379032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5B6BA-3F87-4BCE-83CB-8D4478F4857E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E03E4-8EFA-4AC3-9158-D52213931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792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5B6BA-3F87-4BCE-83CB-8D4478F4857E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E03E4-8EFA-4AC3-9158-D52213931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424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5B6BA-3F87-4BCE-83CB-8D4478F4857E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E03E4-8EFA-4AC3-9158-D52213931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979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952009"/>
            <a:ext cx="10449614" cy="10332032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375530"/>
            <a:ext cx="16402140" cy="31467598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3284041"/>
            <a:ext cx="10449614" cy="24610330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5B6BA-3F87-4BCE-83CB-8D4478F4857E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E03E4-8EFA-4AC3-9158-D52213931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943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952009"/>
            <a:ext cx="10449614" cy="10332032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375530"/>
            <a:ext cx="16402140" cy="31467598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3284041"/>
            <a:ext cx="10449614" cy="24610330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5B6BA-3F87-4BCE-83CB-8D4478F4857E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E03E4-8EFA-4AC3-9158-D52213931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917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57517"/>
            <a:ext cx="27944386" cy="85587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787537"/>
            <a:ext cx="27944386" cy="280953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1041138"/>
            <a:ext cx="7289840" cy="23575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95B6BA-3F87-4BCE-83CB-8D4478F4857E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1041138"/>
            <a:ext cx="10934760" cy="23575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1041138"/>
            <a:ext cx="7289840" cy="23575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E03E4-8EFA-4AC3-9158-D52213931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340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83706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xxx</dc:creator>
  <cp:lastModifiedBy>xxx</cp:lastModifiedBy>
  <cp:revision>3</cp:revision>
  <dcterms:created xsi:type="dcterms:W3CDTF">2018-01-29T03:01:59Z</dcterms:created>
  <dcterms:modified xsi:type="dcterms:W3CDTF">2019-02-25T09:45:57Z</dcterms:modified>
</cp:coreProperties>
</file>